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6" r:id="rId4"/>
    <p:sldId id="36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Electronics 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9C28FA3-8B79-46FA-A8AF-CD59C16525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8"/>
    </mc:Choice>
    <mc:Fallback>
      <p:transition spd="slow" advTm="6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62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If we apply a voltage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=90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to a circuit consisting of a 30 henry inductance shunted by a 50 ohm resistance, what current flows when t = 4 seconds? (let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𝑤h𝑒𝑛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)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90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50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90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90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50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90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=3.6+16+0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=19.6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828800" lvl="4" indent="0">
                  <a:lnSpc>
                    <a:spcPct val="15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41685B-C397-441A-8F96-AAC8EB2C19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62"/>
    </mc:Choice>
    <mc:Fallback>
      <p:transition spd="slow" advTm="111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550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2: In a parallel RL circuit,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=0.2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h𝑒𝑛𝑟𝑦𝑠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If a voltage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were applied, what would the current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be when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 Assume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𝑤h𝑒𝑛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0.2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0.2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</m:num>
                              <m:den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den>
                        </m:f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0+1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0.2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5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5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0.2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5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×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0.2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0.4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64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40</m:t>
                        </m:r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0.4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106.4 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7ECE3BC-B04D-4C5C-B444-B05F5FFD23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5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90"/>
    </mc:Choice>
    <mc:Fallback>
      <p:transition spd="slow" advTm="62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77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3: A current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=0.005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flows in a parallel RC circuit where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l-GR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Find a formula for the voltage across the circuit as a function of time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Assume the capacitor to be initially discharged.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𝑅𝑖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l-GR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  <m:r>
                      <a:rPr lang="el-GR" sz="20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0.005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0.005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=440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0.005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=440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0.005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=440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3.333</m:t>
                    </m:r>
                    <m:r>
                      <a:rPr lang="en-US" sz="20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1582927-1524-4E87-A12B-34E2D8C77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99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73"/>
    </mc:Choice>
    <mc:Fallback>
      <p:transition spd="slow" advTm="68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55906</TotalTime>
  <Words>388</Words>
  <Application>Microsoft Office PowerPoint</Application>
  <PresentationFormat>Widescreen</PresentationFormat>
  <Paragraphs>37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Integrals Applied Electronics Part 2 </vt:lpstr>
      <vt:lpstr>Integrals Applied Electronics Part 2</vt:lpstr>
      <vt:lpstr>Integrals Applied Electronics Part 2</vt:lpstr>
      <vt:lpstr>Integrals Applied Electronics Part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534</cp:revision>
  <dcterms:created xsi:type="dcterms:W3CDTF">2019-08-29T21:54:18Z</dcterms:created>
  <dcterms:modified xsi:type="dcterms:W3CDTF">2020-09-19T20:01:08Z</dcterms:modified>
</cp:coreProperties>
</file>